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711700" y="0"/>
            <a:ext cx="68199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2959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JRL060098dc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Persian MS 907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Layla and Majnun at school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Layla and Majnun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Hilali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1561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13b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013b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young man attempts to recapture an escaping falcon in the top left hand corner. The face and turban of an old man in the lower right-hand corner have been repainted in the European manner. Miniature dimensions: 187 x 95 mm.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Persian literature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Miniatures (paintings)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Painting (image-making)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Style Period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Khurasan style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238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140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B.W. Robinson, 'Persian Paintings in the John Rylands Library' (1980)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2005-11-08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2006-01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5613400" y="0"/>
            <a:ext cx="50165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15240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Leaf-125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Originating Url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target='_blank' href='https://luna.manchester.ac.uk/luna/servlet/detail/Manchester~91~1~416741~144796?page=124' &gt;Open this Book&lt;/a&gt;&lt;br&gt;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Copyright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Internet Archive Copyright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5613400" y="0"/>
            <a:ext cx="50165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15240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Leaf-125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Originating Url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target='_blank' href='https://luna.manchester.ac.uk/luna/servlet/detail/Manchester~91~1~416741~144796?page=124' &gt;Open this Book&lt;/a&gt;&lt;br&gt;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Copyright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Internet Archive Copyright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