
<file path=[Content_Types].xml><?xml version="1.0" encoding="utf-8"?>
<Types xmlns="http://schemas.openxmlformats.org/package/2006/content-types"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jpe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jpe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jpe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jpe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jpe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.jpe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jpe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jpe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4.jpe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5.jpe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6.jpe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7.jpe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8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5549900" y="0"/>
            <a:ext cx="51562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4483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JRL0923578dc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J200061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href=http://man-fe.hosted.exlibrisgroup.com/MU_VU1:BLENDED:44MAN_ALMA_DS21150417930001631&gt;UoM online catalogue.&lt;/a&gt;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Extraordinary Facts relating to the Vision of Colours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Memoirs of the Literary and Philosophical Society of Manchester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Dalton, John, 1766-1844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1798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Manchester: Printed by George Nicholson for Cadell and Davies, London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Volume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5, Part 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5-1-028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 on 'Extraordinary Facts relating to the Vision of Colours: with observations' by John Dalton. Read October 31st 1794 by John Dalton to the Manchester Literary and Philosophical Society.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Chemistry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221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135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Joule, James Prescott, 1818-1889,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2009-02-16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Multi Page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2011-03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5549900" y="0"/>
            <a:ext cx="51562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4483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JRL0923579dc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J200061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href=http://man-fe.hosted.exlibrisgroup.com/MU_VU1:BLENDED:44MAN_ALMA_DS21150417930001631&gt;UoM online catalogue.&lt;/a&gt;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Extraordinary Facts relating to the Vision of Colours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Memoirs of the Literary and Philosophical Society of Manchester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Dalton, John, 1766-1844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1798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Manchester: Printed by George Nicholson for Cadell and Davies, London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Volume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5, Part 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5-1-029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 on 'Extraordinary Facts relating to the Vision of Colours: with observations' by John Dalton. Read October 31st 1794 by John Dalton to the Manchester Literary and Philosophical Society.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Chemistry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221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135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Joule, James Prescott, 1818-1889,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2009-02-16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Multi Page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2011-03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5549900" y="0"/>
            <a:ext cx="51562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4483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JRL0923582dc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J200061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href=http://man-fe.hosted.exlibrisgroup.com/MU_VU1:BLENDED:44MAN_ALMA_DS21150417930001631&gt;UoM online catalogue.&lt;/a&gt;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Extraordinary Facts relating to the Vision of Colours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Memoirs of the Literary and Philosophical Society of Manchester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Dalton, John, 1766-1844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1798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Manchester: Printed by George Nicholson for Cadell and Davies, London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Volume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5, Part 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5-1-032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 on 'Extraordinary Facts relating to the Vision of Colours: with observations' by John Dalton. Read October 31st 1794 by John Dalton to the Manchester Literary and Philosophical Society.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Chemistry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221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135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Joule, James Prescott, 1818-1889,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2009-02-16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Multi Page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2011-03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5549900" y="0"/>
            <a:ext cx="51562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4483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JRL0923583dc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J200061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href=http://man-fe.hosted.exlibrisgroup.com/MU_VU1:BLENDED:44MAN_ALMA_DS21150417930001631&gt;UoM online catalogue.&lt;/a&gt;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Extraordinary Facts relating to the Vision of Colours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Memoirs of the Literary and Philosophical Society of Manchester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Dalton, John, 1766-1844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1798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Manchester: Printed by George Nicholson for Cadell and Davies, London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Volume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5, Part 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5-1-033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 on 'Extraordinary Facts relating to the Vision of Colours: with observations' by John Dalton. Read October 31st 1794 by John Dalton to the Manchester Literary and Philosophical Society.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Chemistry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221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135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Joule, James Prescott, 1818-1889,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2009-02-16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Multi Page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2011-03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5549900" y="0"/>
            <a:ext cx="51562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4483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JRL0923580dc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J200061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href=http://man-fe.hosted.exlibrisgroup.com/MU_VU1:BLENDED:44MAN_ALMA_DS21150417930001631&gt;UoM online catalogue.&lt;/a&gt;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Extraordinary Facts relating to the Vision of Colours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Memoirs of the Literary and Philosophical Society of Manchester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Dalton, John, 1766-1844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1798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Manchester: Printed by George Nicholson for Cadell and Davies, London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Volume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5, Part 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5-1-030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 on 'Extraordinary Facts relating to the Vision of Colours: with observations' by John Dalton. Read October 31st 1794 by John Dalton to the Manchester Literary and Philosophical Society.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Chemistry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221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135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Joule, James Prescott, 1818-1889,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2009-02-16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Multi Page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2011-03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5549900" y="0"/>
            <a:ext cx="51562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4483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JRL0923581dc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J200061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href=http://man-fe.hosted.exlibrisgroup.com/MU_VU1:BLENDED:44MAN_ALMA_DS21150417930001631&gt;UoM online catalogue.&lt;/a&gt;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Extraordinary Facts relating to the Vision of Colours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Memoirs of the Literary and Philosophical Society of Manchester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Dalton, John, 1766-1844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1798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Manchester: Printed by George Nicholson for Cadell and Davies, London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Volume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5, Part 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5-1-031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 on 'Extraordinary Facts relating to the Vision of Colours: with observations' by John Dalton. Read October 31st 1794 by John Dalton to the Manchester Literary and Philosophical Society.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Chemistry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221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135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Joule, James Prescott, 1818-1889,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2009-02-16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Multi Page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2011-03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5549900" y="0"/>
            <a:ext cx="51562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4483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JRL0923595dc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J200061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href=http://man-fe.hosted.exlibrisgroup.com/MU_VU1:BLENDED:44MAN_ALMA_DS21150417930001631&gt;UoM online catalogue.&lt;/a&gt;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Extraordinary Facts relating to the Vision of Colours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Memoirs of the Literary and Philosophical Society of Manchester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Dalton, John, 1766-1844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1798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Manchester: Printed by George Nicholson for Cadell and Davies, London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Volume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5, Part 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45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5-1-045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 on 'Extraordinary Facts relating to the Vision of Colours: with observations' by John Dalton. Read October 31st 1794 by John Dalton to the Manchester Literary and Philosophical Society.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Chemistry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221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135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Joule, James Prescott, 1818-1889,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2009-02-16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Multi Page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45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2011-03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5549900" y="0"/>
            <a:ext cx="51562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4483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JRL0923588dc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J200061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href=http://man-fe.hosted.exlibrisgroup.com/MU_VU1:BLENDED:44MAN_ALMA_DS21150417930001631&gt;UoM online catalogue.&lt;/a&gt;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Extraordinary Facts relating to the Vision of Colours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Memoirs of the Literary and Philosophical Society of Manchester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Dalton, John, 1766-1844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1798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Manchester: Printed by George Nicholson for Cadell and Davies, London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Volume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5, Part 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5-1-038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 on 'Extraordinary Facts relating to the Vision of Colours: with observations' by John Dalton. Read October 31st 1794 by John Dalton to the Manchester Literary and Philosophical Society.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Chemistry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221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135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Joule, James Prescott, 1818-1889,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2009-02-16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Multi Page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2011-03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5549900" y="0"/>
            <a:ext cx="51562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4483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JRL0923587dc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J200061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href=http://man-fe.hosted.exlibrisgroup.com/MU_VU1:BLENDED:44MAN_ALMA_DS21150417930001631&gt;UoM online catalogue.&lt;/a&gt;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Extraordinary Facts relating to the Vision of Colours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Memoirs of the Literary and Philosophical Society of Manchester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Dalton, John, 1766-1844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1798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Manchester: Printed by George Nicholson for Cadell and Davies, London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Volume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5, Part 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37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5-1-037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 on 'Extraordinary Facts relating to the Vision of Colours: with observations' by John Dalton. Read October 31st 1794 by John Dalton to the Manchester Literary and Philosophical Society.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Chemistry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221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135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Joule, James Prescott, 1818-1889,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2009-02-16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Multi Page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37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2011-03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5549900" y="0"/>
            <a:ext cx="51562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4483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JRL0923591dc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J200061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href=http://man-fe.hosted.exlibrisgroup.com/MU_VU1:BLENDED:44MAN_ALMA_DS21150417930001631&gt;UoM online catalogue.&lt;/a&gt;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Extraordinary Facts relating to the Vision of Colours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Memoirs of the Literary and Philosophical Society of Manchester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Dalton, John, 1766-1844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1798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Manchester: Printed by George Nicholson for Cadell and Davies, London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Volume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5, Part 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41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5-1-041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 on 'Extraordinary Facts relating to the Vision of Colours: with observations' by John Dalton. Read October 31st 1794 by John Dalton to the Manchester Literary and Philosophical Society.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Chemistry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221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135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Joule, James Prescott, 1818-1889,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2009-02-16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Multi Page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41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2011-03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5549900" y="0"/>
            <a:ext cx="51562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4483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JRL0923590dc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J200061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href=http://man-fe.hosted.exlibrisgroup.com/MU_VU1:BLENDED:44MAN_ALMA_DS21150417930001631&gt;UoM online catalogue.&lt;/a&gt;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Extraordinary Facts relating to the Vision of Colours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Memoirs of the Literary and Philosophical Society of Manchester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Dalton, John, 1766-1844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1798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Manchester: Printed by George Nicholson for Cadell and Davies, London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Volume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5, Part 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40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5-1-040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 on 'Extraordinary Facts relating to the Vision of Colours: with observations' by John Dalton. Read October 31st 1794 by John Dalton to the Manchester Literary and Philosophical Society.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Chemistry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221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135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Joule, James Prescott, 1818-1889,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2009-02-16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Multi Page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40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2011-03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5549900" y="0"/>
            <a:ext cx="51562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4483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JRL0923589dc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J200061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href=http://man-fe.hosted.exlibrisgroup.com/MU_VU1:BLENDED:44MAN_ALMA_DS21150417930001631&gt;UoM online catalogue.&lt;/a&gt;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Extraordinary Facts relating to the Vision of Colours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Memoirs of the Literary and Philosophical Society of Manchester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Dalton, John, 1766-1844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1798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Manchester: Printed by George Nicholson for Cadell and Davies, London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Volume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5, Part 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5-1-039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 on 'Extraordinary Facts relating to the Vision of Colours: with observations' by John Dalton. Read October 31st 1794 by John Dalton to the Manchester Literary and Philosophical Society.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Chemistry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221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135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Joule, James Prescott, 1818-1889,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2009-02-16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Multi Page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2011-03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5549900" y="0"/>
            <a:ext cx="51562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4483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JRL0923584dc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J200061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href=http://man-fe.hosted.exlibrisgroup.com/MU_VU1:BLENDED:44MAN_ALMA_DS21150417930001631&gt;UoM online catalogue.&lt;/a&gt;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Extraordinary Facts relating to the Vision of Colours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Memoirs of the Literary and Philosophical Society of Manchester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Dalton, John, 1766-1844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1798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Manchester: Printed by George Nicholson for Cadell and Davies, London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Volume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5, Part 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5-1-034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 on 'Extraordinary Facts relating to the Vision of Colours: with observations' by John Dalton. Read October 31st 1794 by John Dalton to the Manchester Literary and Philosophical Society.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Chemistry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221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135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Joule, James Prescott, 1818-1889,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2009-02-16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Multi Page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2011-03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5549900" y="0"/>
            <a:ext cx="51562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4483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JRL0923586dc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J200061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href=http://man-fe.hosted.exlibrisgroup.com/MU_VU1:BLENDED:44MAN_ALMA_DS21150417930001631&gt;UoM online catalogue.&lt;/a&gt;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Extraordinary Facts relating to the Vision of Colours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Memoirs of the Literary and Philosophical Society of Manchester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Dalton, John, 1766-1844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1798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Manchester: Printed by George Nicholson for Cadell and Davies, London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Volume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5, Part 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36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5-1-036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 on 'Extraordinary Facts relating to the Vision of Colours: with observations' by John Dalton. Read October 31st 1794 by John Dalton to the Manchester Literary and Philosophical Society.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Chemistry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221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135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Joule, James Prescott, 1818-1889,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2009-02-16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Multi Page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36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2011-03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5549900" y="0"/>
            <a:ext cx="51562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4483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JRL0923585dc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J200061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href=http://man-fe.hosted.exlibrisgroup.com/MU_VU1:BLENDED:44MAN_ALMA_DS21150417930001631&gt;UoM online catalogue.&lt;/a&gt;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Extraordinary Facts relating to the Vision of Colours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Memoirs of the Literary and Philosophical Society of Manchester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Dalton, John, 1766-1844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1798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Manchester: Printed by George Nicholson for Cadell and Davies, London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Volume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5, Part 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5-1-035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 on 'Extraordinary Facts relating to the Vision of Colours: with observations' by John Dalton. Read October 31st 1794 by John Dalton to the Manchester Literary and Philosophical Society.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Chemistry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221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135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Joule, James Prescott, 1818-1889,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2009-02-16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Multi Page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2011-03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5549900" y="0"/>
            <a:ext cx="51562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4483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JRL0923593dc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J200061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href=http://man-fe.hosted.exlibrisgroup.com/MU_VU1:BLENDED:44MAN_ALMA_DS21150417930001631&gt;UoM online catalogue.&lt;/a&gt;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Extraordinary Facts relating to the Vision of Colours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Memoirs of the Literary and Philosophical Society of Manchester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Dalton, John, 1766-1844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1798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Manchester: Printed by George Nicholson for Cadell and Davies, London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Volume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5, Part 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43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5-1-043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 on 'Extraordinary Facts relating to the Vision of Colours: with observations' by John Dalton. Read October 31st 1794 by John Dalton to the Manchester Literary and Philosophical Society.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Chemistry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221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135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Joule, James Prescott, 1818-1889,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2009-02-16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Multi Page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43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2011-03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5549900" y="0"/>
            <a:ext cx="51562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4483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JRL0923592dc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J200061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href=http://man-fe.hosted.exlibrisgroup.com/MU_VU1:BLENDED:44MAN_ALMA_DS21150417930001631&gt;UoM online catalogue.&lt;/a&gt;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Extraordinary Facts relating to the Vision of Colours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Memoirs of the Literary and Philosophical Society of Manchester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Dalton, John, 1766-1844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1798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Manchester: Printed by George Nicholson for Cadell and Davies, London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Volume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5, Part 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42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5-1-042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 on 'Extraordinary Facts relating to the Vision of Colours: with observations' by John Dalton. Read October 31st 1794 by John Dalton to the Manchester Literary and Philosophical Society.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Chemistry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221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135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Joule, James Prescott, 1818-1889,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2009-02-16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Multi Page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42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2011-03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5549900" y="0"/>
            <a:ext cx="51562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4483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JRL0923594dc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J200061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href=http://man-fe.hosted.exlibrisgroup.com/MU_VU1:BLENDED:44MAN_ALMA_DS21150417930001631&gt;UoM online catalogue.&lt;/a&gt;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Extraordinary Facts relating to the Vision of Colours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Memoirs of the Literary and Philosophical Society of Manchester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Dalton, John, 1766-1844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1798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Manchester: Printed by George Nicholson for Cadell and Davies, London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Volume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5, Part 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44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5-1-044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 on 'Extraordinary Facts relating to the Vision of Colours: with observations' by John Dalton. Read October 31st 1794 by John Dalton to the Manchester Literary and Philosophical Society.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Chemistry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221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135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Joule, James Prescott, 1818-1889,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2009-02-16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Multi Page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44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2011-03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