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3543300" y="0"/>
            <a:ext cx="9156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JRL15091987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UCC D944.2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href="http://man-fe.hosted.exlibrisgroup.com/MU_VU1:44MAN_ALMA_DS21199152400001631"&gt;UOM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frontispiece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 brief account of Mr Valentine Greatrak's, and divers of the strange cures by him latelyperformed. / Written by himself in a letter addressed to the Honourable Robert Boyle Esq. whereunto are annexed the testimonials of several eminent and worthy persons of the chief matters of fact therein related.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Greatrakes, Valentine, 1629-1683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1666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printed for J. Starkey, at the Mitre in Fleet-street, between the Middle Temple-Gate and Temple-Bar.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Frontispiece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Spiritual healing -- Early works to 1800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Healers -- Great Britain -- Early works to 1800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Portraits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Educational 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Magic, Witches and Devils in the Early Modern World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