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838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1249 - 13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1249 - 14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JRL0800662dc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 / 8 leaves,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1249-5/6 and A 1249-7/8 probably related; A 1249-9/10 and A 1249-13/14 from same print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 lines. Includes doodles.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A01249-013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2007-09-19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1249 - 11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1249 - 12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JRL0800660dc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Vocalisation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Tiberian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 / 8 leaves,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1249-5/6 and A 1249-7/8 probably related; A 1249-9/10 and A 1249-13/14 from same print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A01249-011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2007-09-19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1249 - 15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1249 - 16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JRL0800664dc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Vocalisation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Tiberian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24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8 / 8 leaves,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1249-5/6 and A 1249-7/8 probably related; A 1249-9/10 and A 1249-13/14 from same print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A01249-015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2007-09-19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1249 - 9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1249 - 10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JRL0800658dc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Vocalisation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Tiberian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29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 / 8 leaves,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1249-5/6 and A 1249-7/8 probably related; A 1249-9/10 and A 1249-13/14 from same print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 lines. Includes doodles.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A01249-009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2007-09-19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1782 - 1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1782 - 2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JRL0801909dc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Aramaic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/ 3 leaves,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Second and third A 1782 fragments from same manuscript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A01782-1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2007-10-30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1782 - 2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1782 - 1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JRL0801910dc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/ 3 leaves, verso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Second and third A 1782 fragments from same manuscript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A01782-2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2007-10-30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81 - 3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81 - 4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JRL0708268dc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 / 2 leaves,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81 fragments unrelated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A00081-3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2007-06-05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81 - 4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81 - 3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JRL0708269dc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 / 2 leaves, verso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81 fragments unrelated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A00081-4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2007-06-05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0"/>
            <a:ext cx="12192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3142 - 5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3142 - 6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JRL0702204dc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27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 / 3 leaves,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3142 fragments unrelated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B03142-5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2007-01-17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0"/>
            <a:ext cx="12192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3142 - 6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3142 - 5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JRL0702205dc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27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 / 3 leaves, verso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3142 fragments unrelated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B03142-6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2007-01-17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0"/>
            <a:ext cx="12179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905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3681 - 3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3681 - 4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JRL0703411dc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Talmud--Commentaries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Source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Tosafot?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Section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Mo`ed katan 23a?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Aramaic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 / 2 leaves,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3681 fragments unrelated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B03681-3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2007-02-14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5398 - 1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5398 - 2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JRL0707340dc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/ 1 leaf,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B05398-1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2007-05-16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5398 - 2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5398 - 1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JRL0707341dc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/ 1 leaf, verso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8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B05398-2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2007-05-16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5298 - 1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 5298 - 2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JRL0707132dc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/ 1 leaf,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JRUL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B05298-1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2007-05-11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