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0" y="0"/>
            <a:ext cx="58293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2959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JRL1216182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R4683(b).15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href=https://www.librarysearch.manchester.ac.uk/primo-explore/fulldisplay?docid=44MAN_ALMA_DS21151166800001631&context=L&vid=MU_NUI&search_scope=BLENDED&tab=local&lang=en_US>UoM online catalogue</a>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Inga ornata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Mimoses et autres plantes légumineuses du Nouveau Continent; de Humboldt et Bonpland, décrites et publiées par Charles-Sigismond Kunth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Kunth, Karl Sigismund, 1788-1850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Turpin, P. J. F. (Pierre Jean François), 1775-1840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1819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Paris: Librairie greque-latineallemande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Plate 14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Plate from drawings by Turpin.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fre-FR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French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2012-05-21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2018-03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