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jpe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0"/>
            <a:ext cx="15024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394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JRL022642tr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 13709.3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href=http://man-fe.hosted.exlibrisgroup.com/MU_VU1:BLENDED:44MAN_ALMA_DS21199664420001631&gt;UoM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Cow-pox sore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 inquiry into the causes and effects of the variolæ vaccinae, a disease discovered in some of the western counties of England, ... and known by the name of the cow pox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Jenner, Edward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Sampson Low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Opposite page 32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Political Tracts. Illustrated: Cow-pox sore.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Spencer, George John Spencer, Earl, 1758-1834,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October 2003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7112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JRL021194tr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Partington 277-278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href=http://man-fe.hosted.exlibrisgroup.com/MU_VU1:BLENDED:44MAN_ALMA_DS21205694560001631&gt;UoM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Elements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new system of chemical philosophy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: S. Russell for R. Bickerstaff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5, opposite page 548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the Elements, both simple and compound.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May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800" y="0"/>
            <a:ext cx="67564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JRL030525tr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MS 123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Laboratory notes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Laboratory notebook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c1839-1841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Fire damaged manuscript notes in John Dalton's own handwriting. Examination of Zinc.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Science--Great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800" y="0"/>
            <a:ext cx="67564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JRL030524tr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DAL/123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Laboratory notes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Laboratory notebook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c1839-1841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069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Fire damaged manuscript notes in John Dalton's own handwriting. Examination of water.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Science--Great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600" y="0"/>
            <a:ext cx="6908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JRL030523tr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MS 123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notes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Laboratory notebook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1840-02-12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098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Fire damaged manuscript notes in John Dalton's own handwriting. Analysis of water, beer, milk and treacle.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Science--Great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January 2006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0"/>
            <a:ext cx="11518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JRL0901014dc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MS 84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Structure of the human eye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Lecture notes: Optics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 of the structure of the human eyeball, with Dalton's lecture notes.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2008-08-13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600" y="0"/>
            <a:ext cx="13004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JRL022890tr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MS 88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 manuscript notes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Lecture notes: 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Dalton, John, 1766-1844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Fire damaged manuscript notes in John Dalton's own handwriting.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Science--Great Britain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Literary &amp; Philosophical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813300" y="0"/>
            <a:ext cx="6616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JRL022891tr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SC12901A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href=http://man-fe.hosted.exlibrisgroup.com/MU_VU1:BLENDED:44MAN_ALMA_DS21138865110001631&gt;UoM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Boyle's 'Sceptical chymist'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Sceptical chymist: or Chymico-physical doubts &amp; paradoxes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Boyle, Robert, 1627-1691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1661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J. Cadwell for J. Crooke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First edition of Boyle's best-known work.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Chemistry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'Bulletin of the John Rylands University Library of Manchester', Vol. 82, Nos. 2 and 3, 2000.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May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500" y="0"/>
            <a:ext cx="7226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JRL022344tr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Alchemical symbols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Alchimica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Khunrath, Heinrich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[early]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008r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Various manuscript extracts on Alchemy. Whole page of text and symbols. Caligraphy is in black, red and gold ink, with a large symbol in centre of the page.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Alchemy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500" y="0"/>
            <a:ext cx="7226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JRL022346tr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Alchemical symbols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Alchimica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Khunrath, Heinrich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[early]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32r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032r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Various manuscript extracts on Alchemy. Whole page of text. The caligraphy is in black and red ink, there are three symbols at the top of the page and a larger triangular symbol in centre.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Alchemy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Codex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JRL0803300dc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Medical (1701-1800) M7 S51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href=http://man-fe.hosted.exlibrisgroup.com/MU_VU1:BLENDED:44MAN_ALMA_DS21180066400001631&gt;UoM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Preface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Domestic midwife: or, the best means of preventing danger in child-birth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Stephen, Margaret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printed by S. W. Fores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A2r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000c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Page from the preface of the Domestic midwife: or, the best means of preventing danger in child-birth, by Margaret Stephen, "teacher of midwifery to females".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Midwifery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Medical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2007-11-23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JRL0803299dc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Medical (1701-1800) M7 S51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href=http://man-fe.hosted.exlibrisgroup.com/MU_VU1:BLENDED:44MAN_ALMA_DS21180066400001631&gt;UoM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Domestic midwife: or, the best means of preventing danger in child-birth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Stephen, Margaret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1795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 : printed by S. W. Fores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000a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Title page of the Domestic midwife: or, the best means of preventing danger in child-birth, by Margaret Stephen, "teacher of midwifery to females".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Midwifery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174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Medical Society,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2007-11-23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45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394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JRL040070dc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MMC/2/GaskellS/1/6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href="http://www.librarysearch.manchester.ac.uk/MU_VU1:BLENDED:44MAN_ELGAR_DSgb133mmc2a"&gt;Manchester Medical Collection: Biographical Files A-G&lt;/a&gt;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Release Petition of Donald Munro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Release Petition of Donald Munro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1848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Medical Collection. First page of a petition addressed to Samuel Gaskell, Surgeon and Superintendent of the County Lunatic Asylum in Lancaster for the release of intern patient Donald Munro.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2004-09-09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300" y="0"/>
            <a:ext cx="12204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0894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JRL040060dc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MMC/9/6/10/3/7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href="https://www.librarysearch.manchester.ac.uk/primo-explore/fulldisplay?docid=44MAN_ELGAR_DSead-gb133-mmc3-16#0000000&context=L&vid=MU_NUI&search_scope=BLENDED&tab=local&lang=en_US">The Manchester Medical Collection: Sections 3-16</a>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Royal Infirmary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Royal Infirmary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[date not identified]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 of Manchester Royal Infirmary, showing people walking in front of the Infirmary building, which has a pond with swans on situated in front of it.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Hospitals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Architecture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Engraving (printing process)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2004-09-09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300" y="0"/>
            <a:ext cx="12204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JRL040066dc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MMC/5/7/13/11/4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href="https://www.librarysearch.manchester.ac.uk/primo-explore/fulldisplay?docid=44MAN_ELGAR_DSead-gb133-mmc3-16#0000000&context=L&vid=MU_NUI&search_scope=BLENDED&tab=local&lang=en_US">The Manchester Medical Collection: Sections 3-16</a>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Staff of Public Health Laboratory,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Series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Owens College/University of Manchester Medical School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Public Health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Group portrait of five members of staff in the Public Health Labarotory, Manchester, in 1901. The photograph is annotated with the names of the five men: A. Sellers, J.R. Carver (d.1948), A. Sheridan Delepine (1855-1921), F.J.H. Coutts (1865-1949), E.J. Sidebotham (1860-1929).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Portraits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0" y="0"/>
            <a:ext cx="6985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JRL050327dc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SCML Medical (1801-1949) K7 S7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href=http://man-fe.hosted.exlibrisgroup.com/MU_VU1:BLENDED:44MAN_ALMA_DS21211176930001631&gt;UoM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Mr Clover's apparatus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Chloroform: it's action and administration, a handbook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Sansom, Arthur Ernest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Illustration: Depicting administration of chloroform to a patient via breathing apparatus.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Anaesthetics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2005-01-18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775200" y="0"/>
            <a:ext cx="6705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8387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JRL050324dc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R129382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href=http://man-fe.hosted.exlibrisgroup.com/MU_VU1:BLENDED:44MAN_ALMA_DS21179959510001631&gt;UoM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Chloroform inhaler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On chloroform and other anaesthetics: their action and administration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Snow, John, 1813-1858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J. Churchill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illustration of a chloroform inhaler.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Anaesthetics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works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2005-01-18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300" y="0"/>
            <a:ext cx="12204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241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JRL040071dc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MMC/2/GilesAEJ/1/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href="http://www.librarysearch.manchester.ac.uk/MU_VU1:BLENDED:44MAN_ELGAR_DSgb133mmc2a"&gt;Manchester Medical Collection: Biographical Files A-G&lt;/a&gt;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 Mary's Hospital Student's Midwifery Card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 Mary's Hospital Student's Midwifery Card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1887-08-25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Carte de visite photographs of Bardsley by C.A. Duval and Co. , n.d. One signed by Bardsley. Slight differences in pose.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Midwifery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2004-09-09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574800" y="0"/>
            <a:ext cx="131064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654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JRL060238dc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SCML UMIST 624.2 HUM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href=http://man-fe.hosted.exlibrisgroup.com/MU_VU1:BLENDED:44MAN_ALMA_DS21192883470001631&gt;UoM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Stamford Bridge, Viaduct 1: River Arch (York &amp; North Midland Railway)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practical treatise on cast and wrought iron bridges and girders : as applied to railway structures, and to buildings generally, with numerous examples, drawn to a large scale, selected from the public works of the most eminent engineers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Humber, William, 1821-1881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E. &amp; F. N. Spon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P011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York &amp; North Midland Railway (East Riding Branch): Stamford Bridge, Viaduct 1: River Arch. Engineer: J.C. Birkenshaw.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Girders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Engineering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Railroads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Bridges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Plans (drawings)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Yorkshire: Stamford Bridge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Birkenshaw, J.C.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UMIST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2005-08-12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864100" y="0"/>
            <a:ext cx="6515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6548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JRL060239dc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SCML UMIST 624.2 HUM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href=http://man-fe.hosted.exlibrisgroup.com/MU_VU1:BLENDED:44MAN_ALMA_DS21192883470001631&gt;UoM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Stamford Bridge Viaduct: Details (York &amp; North Midland Railway)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practical treatise on cast and wrought iron bridges and girders : as applied to railway structures, and to buildings generally, with numerous examples, drawn to a large scale, selected from the public works of the most eminent engineers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Humber, William, 1821-1881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1857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London: E. &amp; F. N. Spon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P012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York &amp; North Midland Railway (East Riding Branch): Stamford Bridge Viaduct: Details. Engineer: J.C. Birkenshaw.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Girders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Engineering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Railroads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Bridges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Plans (drawings)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Drawing (image-making) 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Yorkshire: Stamford Bridge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Birkenshaw, J.C.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366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263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UMIST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2005-08-12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Multi Page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