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578100" y="0"/>
            <a:ext cx="110998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6548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JRL022554tr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SC5966B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href=http://man-fe.hosted.exlibrisgroup.com/MU_VU1:BLENDED:44MAN_ALMA_DS21172150250001631&gt;UoM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Mr Wardle's Christmas Party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Posthumous papers of the Pickwick Club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Pickwick Papers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Leech, John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Dickens, Charles, 1812-1870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Seymour, Robert, 1798-1836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Buss, R. W.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Browne, Hablôt K. ( Phiz")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1887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Chapman and Hall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Opposite page 427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2-427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Water-colour of Mr Wardle's Christmas Party.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 literature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Painting (image-making)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Watercolour (paint)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Bibliographic Citation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Dickens, Charles, 'The posthumous papers of the Pickwick Club' (London: Chapman and Hall, 1887)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July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546600" y="0"/>
            <a:ext cx="71501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6548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JRL022555tr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SC5966B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href=http://man-fe.hosted.exlibrisgroup.com/MU_VU1:BLENDED:44MAN_ALMA_DS21172150250001631&gt;UoM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Christmas Eve at Mr Wardle's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Posthumous papers of the Pickwick Club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Pickwick Papers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Leech, John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Dickens, Charles, 1812-1870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Seymour, Robert, 1798-1836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Buss, R. W.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Browne, Hablôt K. ( Phiz")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1887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Chapman and Hall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Frontispiece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2-000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Water-colour of Christmas Eve at Mr Wardle's house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 literature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Painting (image-making)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Watercolour (paint)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Bibliographic Citation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Dickens, Charles, 'The posthumous papers of the Pickwick Club' (London: Chapman and Hall, 1887)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September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483100" y="0"/>
            <a:ext cx="72771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8387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JRL050360dc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R22504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href=http://man-fe.hosted.exlibrisgroup.com/MU_VU1:BLENDED:44MAN_ALMA_DS21188917700001631&gt;UoM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round of stories by the Christmas fire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Household Words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Dickens, Charles, 1812-1870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1852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Bradbury and Evans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First page of 'A round of stories by the Christmas fire'.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 literature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Periodicals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2005-02-10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787900" y="0"/>
            <a:ext cx="66675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350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Tatton_Wallington_023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Tatton Park MS 68.20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href="http://copac.ac.uk/crn/65108619/html"&gt;COPAC online catalogue&lt;/a&gt;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Christmas Day 1644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Great marcys continued, or yet God is good to Israel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Wallington, Nehemiah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1644-1658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25 December 1644: (formerly known as Christmas Day), Colonel Brown leads a party of forty men and horses towards Oxford.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Great Britain--History--Civil war, 1642-1649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Diaries--Authorship--History--17th century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Christianity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Diaries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Oxfordshire: Oxford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211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168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Depth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52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National Trust, Tatton Park, Cheshire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National Trust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National Trust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Booy, David., 'The Notebooks of Nehemiah Wallington, 1618-1654: a selection' (Aldershot, 2007), 215-234.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From 1642, by order of Parliament, the last Wednesday of each month was to be a day of fasting and humiliation.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2010-10-18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115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73600" y="0"/>
            <a:ext cx="69088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JRL020381tr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Aldine R14744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href=https://man-fe.hosted.exlibrisgroup.com/primo-explore/fulldisplay?docid=44MAN_ALMA_DS21136963760001631&context=L&vid=MU_VU1&search_scope=BLENDED&tab=local&lang=en_US>UoM online catalogue</a>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Nativity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Horae in lavdem beatissimae virginis Mariae ad vsum Romanum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of Hours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Catholic Church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1529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Venice: Aldus Manutius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Opposite page 55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055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Nativity. Full-page illustration, coloured by hand.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Latin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Catholic Church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Religion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Christianity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Books of hours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Vellum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July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927600" y="0"/>
            <a:ext cx="63881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9911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JRL1301585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Johnson R201763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Winter Evening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task: a poem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Cowper, William, 1731-1800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1855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J. Nisbet and Co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143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143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task: a poem, engraved page from The Winter Evening.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Poetry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Engraving (printing process)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203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142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2012-10-10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