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5461000" y="0"/>
            <a:ext cx="53340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1435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JRL0701380dc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Freedom of the City of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Manchester City Council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c1899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Scroll: Which bears the Freedom of the City of Manchester. At the top are paintings of the John Rylands Library and the Rylands crest. The scroll, along with a silver casket bearing engravings of the John Rylands Library, was presented to Mrs Enriqueta Augustina Rylands in October 1899.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English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Legal documents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John Rylands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Archives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Rolls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Painting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Technique Used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Handwriting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19th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Places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England: Greater Manchester: Manchester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People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Rylands, Enriqueta Augustina, 1843-1908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Access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rel="license" href="http://creativecommons.org/licenses/by-nc-sa/4.0/"&gt;&lt;img alt="Creative Commons License" style="border-width:0" src="https://i.creativecommons.org/l/by-nc-sa/4.0/88x31.png"&gt;&lt;/a&gt;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2006-12-01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Gten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2007-02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